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9" r:id="rId2"/>
    <p:sldId id="460" r:id="rId3"/>
    <p:sldId id="461" r:id="rId4"/>
    <p:sldId id="532" r:id="rId5"/>
    <p:sldId id="462" r:id="rId6"/>
    <p:sldId id="488" r:id="rId7"/>
    <p:sldId id="615" r:id="rId8"/>
    <p:sldId id="567" r:id="rId9"/>
    <p:sldId id="616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64" y="234462"/>
            <a:ext cx="7064693" cy="725533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№25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Комплекс зданий по ул. Барыкина, 150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Барыкина, 150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 340100000005007412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1,6127 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ОАО «Гомельский завод пусковых двигателей имени П.К. Пономаренко»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ОАО «Гомельский завод пусковых двигателей имени П.К. Пономаренко»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Правовой режим: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СЭЗ «Гомель-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Ратон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Категория 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комплекс зданий площадью 9689,6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AE9055A-3DA7-45E7-8A41-62B50C1AE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7" t="30222" r="35167" b="6667"/>
          <a:stretch/>
        </p:blipFill>
        <p:spPr>
          <a:xfrm>
            <a:off x="309471" y="1625600"/>
            <a:ext cx="599440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82" y="187569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№25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520" y="1371600"/>
            <a:ext cx="3535680" cy="30073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+mj-lt"/>
                <a:cs typeface="Times New Roman" panose="02020603050405020304" pitchFamily="18" charset="0"/>
              </a:rPr>
              <a:t>Здание механического  (одноэтажного) цеха с бытовым корпусом (четырехэтажным)  и принадлежностями-              9 689,6 </a:t>
            </a:r>
            <a:r>
              <a:rPr lang="ru-RU" sz="1800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x-none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4" descr="IMG_1697 нов">
            <a:extLst>
              <a:ext uri="{FF2B5EF4-FFF2-40B4-BE49-F238E27FC236}">
                <a16:creationId xmlns="" xmlns:a16="http://schemas.microsoft.com/office/drawing/2014/main" id="{3B7EAD7A-BC2C-464F-A435-19199816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06" y="3605143"/>
            <a:ext cx="35798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_1698 нов-восстановлено">
            <a:extLst>
              <a:ext uri="{FF2B5EF4-FFF2-40B4-BE49-F238E27FC236}">
                <a16:creationId xmlns="" xmlns:a16="http://schemas.microsoft.com/office/drawing/2014/main" id="{5E0262AA-0B1A-4529-93D0-D524D6F1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17" y="899556"/>
            <a:ext cx="3087584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IMG_1717">
            <a:extLst>
              <a:ext uri="{FF2B5EF4-FFF2-40B4-BE49-F238E27FC236}">
                <a16:creationId xmlns="" xmlns:a16="http://schemas.microsoft.com/office/drawing/2014/main" id="{B9D1F5B2-42A4-48DF-98BA-6F268B47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6376" y="923306"/>
            <a:ext cx="3028209" cy="25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6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pPr algn="just"/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286103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Асфальтированная автомобильная дорога. Объекты расположены вблизи магистральных улиц, имеется отдельный въезд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85758" y="2173306"/>
            <a:ext cx="10515600" cy="74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9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2919045"/>
            <a:ext cx="10776750" cy="36224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Электроснабжение: Сети на балансе РУП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сетей ОАО «Гомельский завод пусковых двигателей имени П.К. Пономаренко».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и реконструкции системной подстанции: без замены трансформатора на ПС-110 «Фестивальная» , с установкой 2-ух ячеек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на ПС-110 «Фестивальная», строительстве 2-ух КЛ-10кВ протяжённостью 0,3км, строительстве ТП на объекте, максимальная электрическая мощность, возможная к подключению, составит 2000кВт (с учётом других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инвестплощадок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 питанием от данной подстанции). Ориентировочная стоимость – 1000 тыс. руб.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 algn="just"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Информация о подключении (возможности подключения) к сетям централизованного теплоснабжения РУП "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»: Площадка завода  к сетям централизованного теплоснабжения не подключена. Имеется возможность подключения тепловой нагрузки до 5 Гкал/ч к существующей тепловой сети в районе ТК 24-23, ТК 24-24 2Ду-800мм. Ближайшая возможная точка подключения находится на расстоянии - 130м. Требуется подземная прокладка ПИ-трубы ДУ-200. Ориентировочная стоимость – 300 тыс. руб. 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Газоснабжение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ближайший газопровод среднего давления (до 0,3 Мпа)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ф325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мм (по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ул.Советская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)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400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80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Площадка №25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г. Гомель, ул. Барыкина, 150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13" y="1383776"/>
            <a:ext cx="5206636" cy="427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89" y="4079658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14" y="3495307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4164682" y="2327658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34" y="281354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Ограничения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Удаленность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от границ жилой застройки до предполагаемого источника воздействия на окружающую среду от100 до 200   метров.</a:t>
            </a:r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3932237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Базовый размер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санитарно-защитной зоны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размещаемого объекта не более 100м.  Требуется расчетная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санитарно-защитная зона с учетом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суммарных выбросов. Основание: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специфические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санитарно-эпидемиологические требования к установлению санитарно-защитных зон объектов, являющихся объектами воздействия на здоровье человека и окружающую среду, утвержденные постановлением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от 11.12.2019 № 847.</a:t>
            </a:r>
          </a:p>
        </p:txBody>
      </p:sp>
    </p:spTree>
    <p:extLst>
      <p:ext uri="{BB962C8B-B14F-4D97-AF65-F5344CB8AC3E}">
        <p14:creationId xmlns:p14="http://schemas.microsoft.com/office/powerpoint/2010/main" val="19298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1800" dirty="0" smtClean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57942"/>
            <a:ext cx="11569792" cy="540802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ПРОДУКТОВ ПИТАНИЯ, НАПИТКОВ И ТАБАЧНЫХ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ИЗДЕЛИЙ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ТЕКСТИЛЬНЫХ ИЗДЕЛИЙ, ОДЕЖДЫ, ИЗДЕЛИЙ ИЗ КОЖИ И МЕХА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ИЗДЕЛИЙ ИЗ ДЕРЕВА И БУМАГИ; ПОЛИГРАФИЧЕСКАЯ ДЕЯТЕЛЬНОСТЬ И ТИРАЖИРОВАНИЕ ЗАПИСАННЫХ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 НОСИТЕЛЕЙ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РЕЗИНОВЫХ И ПЛАСТМАССОВЫХ ИЗДЕЛИЙ, ПРОЧИХ НЕМЕТАЛЛИЧЕСКИХ МИНЕРАЛЬНЫХ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ВЫЧИСЛИТЕЛЬНОЙ, ЭЛЕКТРОННОЙ И ОПТИЧЕСКОЙ АППАРАТУРЫ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ЭЛЕКТРООБОРУДОВАНИЯ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МАШИН И ОБОРУДОВАНИЯ, НЕ ВКЛЮЧЕННЫХ В ДРУГИЕ ГРУППИРОВКИ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ТРАНСПОРТНЫХ СРЕДСТВ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ПРОЧИХ ГОТОВЫХ ИЗДЕЛИЙ; РЕМОНТ, МОНТАЖ МАШИН И ОБОРУДОВАНИЯ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ОПТОВАЯ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РОЗНИЧНАЯ ТОРГОВЛЯ; РЕМОНТ АВТОМОБИЛЕЙ И МОТОЦИКЛОВ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ТРАНСПОРТНАЯ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ДЕЯТЕЛЬНОСТЬ, СКЛАДИРОВАНИЕ, ПОЧТОВАЯ И КУРЬЕРСКАЯ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ИНФОРМАЦИЯ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СВЯЗЬ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ОПЕРАЦИИ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С НЕДВИЖИМЫМ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ЗДРАВООХРАНЕНИЕ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СОЦИАЛЬНЫЕ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УСЛУГИ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 иные виды деятельности не запрещенные законодательством РБ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9279050"/>
              </p:ext>
            </p:extLst>
          </p:nvPr>
        </p:nvGraphicFramePr>
        <p:xfrm>
          <a:off x="731018" y="1031839"/>
          <a:ext cx="10722428" cy="221098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129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6 009,51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3834351"/>
              </p:ext>
            </p:extLst>
          </p:nvPr>
        </p:nvGraphicFramePr>
        <p:xfrm>
          <a:off x="731018" y="1031839"/>
          <a:ext cx="10515602" cy="3826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180221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433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129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кВт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5Гкал/ч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23-84-09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431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«Гомельский завод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пусковых двигателей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имени П.К. Пономаренко»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Директор Ксендзов Александр Николаевич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442</Words>
  <Application>Microsoft Office PowerPoint</Application>
  <PresentationFormat>Произвольный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Площадка №25 Комплекс зданий по ул. Барыкина, 150</vt:lpstr>
      <vt:lpstr>Площадка №25</vt:lpstr>
      <vt:lpstr>Транспортная инфраструктура</vt:lpstr>
      <vt:lpstr>  Площадка №25  г. Гомель, ул. Барыкина, 150</vt:lpstr>
      <vt:lpstr>Ограничения</vt:lpstr>
      <vt:lpstr>Инвестиционные предложения города 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456</cp:revision>
  <cp:lastPrinted>2022-04-28T12:41:15Z</cp:lastPrinted>
  <dcterms:created xsi:type="dcterms:W3CDTF">2022-02-28T06:52:00Z</dcterms:created>
  <dcterms:modified xsi:type="dcterms:W3CDTF">2022-05-11T16:12:43Z</dcterms:modified>
</cp:coreProperties>
</file>